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7" r:id="rId4"/>
    <p:sldId id="260" r:id="rId5"/>
    <p:sldId id="258" r:id="rId6"/>
    <p:sldId id="262" r:id="rId7"/>
    <p:sldId id="283" r:id="rId8"/>
    <p:sldId id="284" r:id="rId9"/>
    <p:sldId id="278" r:id="rId10"/>
    <p:sldId id="280" r:id="rId11"/>
    <p:sldId id="272" r:id="rId12"/>
    <p:sldId id="274" r:id="rId13"/>
    <p:sldId id="273" r:id="rId14"/>
    <p:sldId id="267" r:id="rId15"/>
    <p:sldId id="271" r:id="rId16"/>
    <p:sldId id="281" r:id="rId17"/>
    <p:sldId id="282" r:id="rId18"/>
    <p:sldId id="268" r:id="rId19"/>
    <p:sldId id="269" r:id="rId20"/>
    <p:sldId id="275" r:id="rId21"/>
    <p:sldId id="276" r:id="rId22"/>
    <p:sldId id="277" r:id="rId23"/>
    <p:sldId id="26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EDE9A2"/>
    <a:srgbClr val="55A44E"/>
    <a:srgbClr val="000000"/>
    <a:srgbClr val="333333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2106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6"/>
          <c:order val="0"/>
          <c:tx>
            <c:v>MÁXIMO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Planilha6!$F$3:$F$26</c:f>
              <c:numCache>
                <c:formatCode>0.00</c:formatCode>
                <c:ptCount val="24"/>
                <c:pt idx="0">
                  <c:v>33.164285714285718</c:v>
                </c:pt>
                <c:pt idx="1">
                  <c:v>33.164285714285718</c:v>
                </c:pt>
                <c:pt idx="2">
                  <c:v>33.164285714285718</c:v>
                </c:pt>
                <c:pt idx="3">
                  <c:v>33.164285714285718</c:v>
                </c:pt>
                <c:pt idx="4">
                  <c:v>33.164285714285718</c:v>
                </c:pt>
                <c:pt idx="5">
                  <c:v>33.164285714285718</c:v>
                </c:pt>
                <c:pt idx="6">
                  <c:v>33.164285714285718</c:v>
                </c:pt>
                <c:pt idx="7">
                  <c:v>33.164285714285718</c:v>
                </c:pt>
                <c:pt idx="8">
                  <c:v>33.164285714285718</c:v>
                </c:pt>
                <c:pt idx="9">
                  <c:v>33.164285714285718</c:v>
                </c:pt>
                <c:pt idx="10">
                  <c:v>33.164285714285718</c:v>
                </c:pt>
                <c:pt idx="11">
                  <c:v>33.164285714285718</c:v>
                </c:pt>
                <c:pt idx="12">
                  <c:v>33.164285714285718</c:v>
                </c:pt>
                <c:pt idx="13">
                  <c:v>33.164285714285718</c:v>
                </c:pt>
                <c:pt idx="14">
                  <c:v>33.164285714285718</c:v>
                </c:pt>
                <c:pt idx="15">
                  <c:v>33.164285714285718</c:v>
                </c:pt>
                <c:pt idx="16">
                  <c:v>33.164285714285718</c:v>
                </c:pt>
                <c:pt idx="17">
                  <c:v>33.164285714285718</c:v>
                </c:pt>
                <c:pt idx="18">
                  <c:v>33.164285714285718</c:v>
                </c:pt>
                <c:pt idx="19">
                  <c:v>33.164285714285718</c:v>
                </c:pt>
                <c:pt idx="20">
                  <c:v>33.164285714285718</c:v>
                </c:pt>
                <c:pt idx="21">
                  <c:v>33.164285714285718</c:v>
                </c:pt>
                <c:pt idx="22">
                  <c:v>33.164285714285718</c:v>
                </c:pt>
                <c:pt idx="23">
                  <c:v>33.164285714285718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86-4D7B-845F-2D9CD95BE060}"/>
            </c:ext>
          </c:extLst>
        </c:ser>
        <c:ser>
          <c:idx val="5"/>
          <c:order val="1"/>
          <c:tx>
            <c:v>3º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Planilha6!$E$3:$E$26</c:f>
              <c:numCache>
                <c:formatCode>0.00</c:formatCode>
                <c:ptCount val="24"/>
                <c:pt idx="0">
                  <c:v>31.375</c:v>
                </c:pt>
                <c:pt idx="1">
                  <c:v>31.375</c:v>
                </c:pt>
                <c:pt idx="2">
                  <c:v>31.375</c:v>
                </c:pt>
                <c:pt idx="3">
                  <c:v>31.375</c:v>
                </c:pt>
                <c:pt idx="4">
                  <c:v>31.375</c:v>
                </c:pt>
                <c:pt idx="5">
                  <c:v>31.375</c:v>
                </c:pt>
                <c:pt idx="6">
                  <c:v>31.375</c:v>
                </c:pt>
                <c:pt idx="7">
                  <c:v>31.375</c:v>
                </c:pt>
                <c:pt idx="8">
                  <c:v>31.375</c:v>
                </c:pt>
                <c:pt idx="9">
                  <c:v>31.375</c:v>
                </c:pt>
                <c:pt idx="10">
                  <c:v>31.375</c:v>
                </c:pt>
                <c:pt idx="11">
                  <c:v>31.375</c:v>
                </c:pt>
                <c:pt idx="12">
                  <c:v>31.375</c:v>
                </c:pt>
                <c:pt idx="13">
                  <c:v>31.375</c:v>
                </c:pt>
                <c:pt idx="14">
                  <c:v>31.375</c:v>
                </c:pt>
                <c:pt idx="15">
                  <c:v>31.375</c:v>
                </c:pt>
                <c:pt idx="16">
                  <c:v>31.375</c:v>
                </c:pt>
                <c:pt idx="17">
                  <c:v>31.375</c:v>
                </c:pt>
                <c:pt idx="18">
                  <c:v>31.375</c:v>
                </c:pt>
                <c:pt idx="19">
                  <c:v>31.375</c:v>
                </c:pt>
                <c:pt idx="20">
                  <c:v>31.375</c:v>
                </c:pt>
                <c:pt idx="21">
                  <c:v>31.375</c:v>
                </c:pt>
                <c:pt idx="22">
                  <c:v>31.375</c:v>
                </c:pt>
                <c:pt idx="23">
                  <c:v>31.375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86-4D7B-845F-2D9CD95BE060}"/>
            </c:ext>
          </c:extLst>
        </c:ser>
        <c:ser>
          <c:idx val="4"/>
          <c:order val="2"/>
          <c:tx>
            <c:v>MEDIANA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Planilha6!$D$3:$D$26</c:f>
              <c:numCache>
                <c:formatCode>0.00</c:formatCode>
                <c:ptCount val="24"/>
                <c:pt idx="0">
                  <c:v>26.271428571428572</c:v>
                </c:pt>
                <c:pt idx="1">
                  <c:v>26.271428571428572</c:v>
                </c:pt>
                <c:pt idx="2">
                  <c:v>26.271428571428572</c:v>
                </c:pt>
                <c:pt idx="3">
                  <c:v>26.271428571428572</c:v>
                </c:pt>
                <c:pt idx="4">
                  <c:v>26.271428571428572</c:v>
                </c:pt>
                <c:pt idx="5">
                  <c:v>26.271428571428572</c:v>
                </c:pt>
                <c:pt idx="6">
                  <c:v>26.271428571428572</c:v>
                </c:pt>
                <c:pt idx="7">
                  <c:v>26.271428571428572</c:v>
                </c:pt>
                <c:pt idx="8">
                  <c:v>26.271428571428572</c:v>
                </c:pt>
                <c:pt idx="9">
                  <c:v>26.271428571428572</c:v>
                </c:pt>
                <c:pt idx="10">
                  <c:v>26.271428571428572</c:v>
                </c:pt>
                <c:pt idx="11">
                  <c:v>26.271428571428572</c:v>
                </c:pt>
                <c:pt idx="12">
                  <c:v>26.271428571428572</c:v>
                </c:pt>
                <c:pt idx="13">
                  <c:v>26.271428571428572</c:v>
                </c:pt>
                <c:pt idx="14">
                  <c:v>26.271428571428572</c:v>
                </c:pt>
                <c:pt idx="15">
                  <c:v>26.271428571428572</c:v>
                </c:pt>
                <c:pt idx="16">
                  <c:v>26.271428571428572</c:v>
                </c:pt>
                <c:pt idx="17">
                  <c:v>26.271428571428572</c:v>
                </c:pt>
                <c:pt idx="18">
                  <c:v>26.271428571428572</c:v>
                </c:pt>
                <c:pt idx="19">
                  <c:v>26.271428571428572</c:v>
                </c:pt>
                <c:pt idx="20">
                  <c:v>26.271428571428572</c:v>
                </c:pt>
                <c:pt idx="21">
                  <c:v>26.271428571428572</c:v>
                </c:pt>
                <c:pt idx="22">
                  <c:v>26.271428571428572</c:v>
                </c:pt>
                <c:pt idx="23">
                  <c:v>26.271428571428572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86-4D7B-845F-2D9CD95BE060}"/>
            </c:ext>
          </c:extLst>
        </c:ser>
        <c:ser>
          <c:idx val="3"/>
          <c:order val="3"/>
          <c:tx>
            <c:v>MÉDIA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Planilha6!$C$3:$C$26</c:f>
              <c:numCache>
                <c:formatCode>0.00</c:formatCode>
                <c:ptCount val="24"/>
                <c:pt idx="0">
                  <c:v>25.69047619047619</c:v>
                </c:pt>
                <c:pt idx="1">
                  <c:v>25.69047619047619</c:v>
                </c:pt>
                <c:pt idx="2">
                  <c:v>25.69047619047619</c:v>
                </c:pt>
                <c:pt idx="3">
                  <c:v>25.69047619047619</c:v>
                </c:pt>
                <c:pt idx="4">
                  <c:v>25.69047619047619</c:v>
                </c:pt>
                <c:pt idx="5">
                  <c:v>25.69047619047619</c:v>
                </c:pt>
                <c:pt idx="6">
                  <c:v>25.69047619047619</c:v>
                </c:pt>
                <c:pt idx="7">
                  <c:v>25.69047619047619</c:v>
                </c:pt>
                <c:pt idx="8">
                  <c:v>25.69047619047619</c:v>
                </c:pt>
                <c:pt idx="9">
                  <c:v>25.69047619047619</c:v>
                </c:pt>
                <c:pt idx="10">
                  <c:v>25.69047619047619</c:v>
                </c:pt>
                <c:pt idx="11">
                  <c:v>25.69047619047619</c:v>
                </c:pt>
                <c:pt idx="12">
                  <c:v>25.69047619047619</c:v>
                </c:pt>
                <c:pt idx="13">
                  <c:v>25.69047619047619</c:v>
                </c:pt>
                <c:pt idx="14">
                  <c:v>25.69047619047619</c:v>
                </c:pt>
                <c:pt idx="15">
                  <c:v>25.69047619047619</c:v>
                </c:pt>
                <c:pt idx="16">
                  <c:v>25.69047619047619</c:v>
                </c:pt>
                <c:pt idx="17">
                  <c:v>25.69047619047619</c:v>
                </c:pt>
                <c:pt idx="18">
                  <c:v>25.69047619047619</c:v>
                </c:pt>
                <c:pt idx="19">
                  <c:v>25.69047619047619</c:v>
                </c:pt>
                <c:pt idx="20">
                  <c:v>25.69047619047619</c:v>
                </c:pt>
                <c:pt idx="21">
                  <c:v>25.69047619047619</c:v>
                </c:pt>
                <c:pt idx="22">
                  <c:v>25.69047619047619</c:v>
                </c:pt>
                <c:pt idx="23">
                  <c:v>25.69047619047619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D86-4D7B-845F-2D9CD95BE060}"/>
            </c:ext>
          </c:extLst>
        </c:ser>
        <c:ser>
          <c:idx val="2"/>
          <c:order val="4"/>
          <c:tx>
            <c:v>1º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Planilha6!$B$3:$B$26</c:f>
              <c:numCache>
                <c:formatCode>0.00</c:formatCode>
                <c:ptCount val="24"/>
                <c:pt idx="0">
                  <c:v>20.199285714285715</c:v>
                </c:pt>
                <c:pt idx="1">
                  <c:v>20.199285714285715</c:v>
                </c:pt>
                <c:pt idx="2">
                  <c:v>20.199285714285715</c:v>
                </c:pt>
                <c:pt idx="3">
                  <c:v>20.199285714285715</c:v>
                </c:pt>
                <c:pt idx="4">
                  <c:v>20.199285714285715</c:v>
                </c:pt>
                <c:pt idx="5">
                  <c:v>20.199285714285715</c:v>
                </c:pt>
                <c:pt idx="6">
                  <c:v>20.199285714285715</c:v>
                </c:pt>
                <c:pt idx="7">
                  <c:v>20.199285714285715</c:v>
                </c:pt>
                <c:pt idx="8">
                  <c:v>20.199285714285715</c:v>
                </c:pt>
                <c:pt idx="9">
                  <c:v>20.199285714285715</c:v>
                </c:pt>
                <c:pt idx="10">
                  <c:v>20.199285714285715</c:v>
                </c:pt>
                <c:pt idx="11">
                  <c:v>20.199285714285715</c:v>
                </c:pt>
                <c:pt idx="12">
                  <c:v>20.199285714285715</c:v>
                </c:pt>
                <c:pt idx="13">
                  <c:v>20.199285714285715</c:v>
                </c:pt>
                <c:pt idx="14">
                  <c:v>20.199285714285715</c:v>
                </c:pt>
                <c:pt idx="15">
                  <c:v>20.199285714285715</c:v>
                </c:pt>
                <c:pt idx="16">
                  <c:v>20.199285714285715</c:v>
                </c:pt>
                <c:pt idx="17">
                  <c:v>20.199285714285715</c:v>
                </c:pt>
                <c:pt idx="18">
                  <c:v>20.199285714285715</c:v>
                </c:pt>
                <c:pt idx="19">
                  <c:v>20.199285714285715</c:v>
                </c:pt>
                <c:pt idx="20">
                  <c:v>20.199285714285715</c:v>
                </c:pt>
                <c:pt idx="21">
                  <c:v>20.199285714285715</c:v>
                </c:pt>
                <c:pt idx="22">
                  <c:v>20.199285714285715</c:v>
                </c:pt>
                <c:pt idx="23">
                  <c:v>20.199285714285715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D86-4D7B-845F-2D9CD95BE060}"/>
            </c:ext>
          </c:extLst>
        </c:ser>
        <c:ser>
          <c:idx val="1"/>
          <c:order val="5"/>
          <c:tx>
            <c:v>MÍNIMO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Planilha6!$A$3:$A$26</c:f>
              <c:numCache>
                <c:formatCode>0.00</c:formatCode>
                <c:ptCount val="24"/>
                <c:pt idx="0">
                  <c:v>19.00714285714286</c:v>
                </c:pt>
                <c:pt idx="1">
                  <c:v>19.00714285714286</c:v>
                </c:pt>
                <c:pt idx="2">
                  <c:v>19.00714285714286</c:v>
                </c:pt>
                <c:pt idx="3">
                  <c:v>19.00714285714286</c:v>
                </c:pt>
                <c:pt idx="4">
                  <c:v>19.00714285714286</c:v>
                </c:pt>
                <c:pt idx="5">
                  <c:v>19.00714285714286</c:v>
                </c:pt>
                <c:pt idx="6">
                  <c:v>19.00714285714286</c:v>
                </c:pt>
                <c:pt idx="7">
                  <c:v>19.00714285714286</c:v>
                </c:pt>
                <c:pt idx="8">
                  <c:v>19.00714285714286</c:v>
                </c:pt>
                <c:pt idx="9">
                  <c:v>19.00714285714286</c:v>
                </c:pt>
                <c:pt idx="10">
                  <c:v>19.00714285714286</c:v>
                </c:pt>
                <c:pt idx="11">
                  <c:v>19.00714285714286</c:v>
                </c:pt>
                <c:pt idx="12">
                  <c:v>19.00714285714286</c:v>
                </c:pt>
                <c:pt idx="13">
                  <c:v>19.00714285714286</c:v>
                </c:pt>
                <c:pt idx="14">
                  <c:v>19.00714285714286</c:v>
                </c:pt>
                <c:pt idx="15">
                  <c:v>19.00714285714286</c:v>
                </c:pt>
                <c:pt idx="16">
                  <c:v>19.00714285714286</c:v>
                </c:pt>
                <c:pt idx="17">
                  <c:v>19.00714285714286</c:v>
                </c:pt>
                <c:pt idx="18">
                  <c:v>19.00714285714286</c:v>
                </c:pt>
                <c:pt idx="19">
                  <c:v>19.00714285714286</c:v>
                </c:pt>
                <c:pt idx="20">
                  <c:v>19.00714285714286</c:v>
                </c:pt>
                <c:pt idx="21">
                  <c:v>19.00714285714286</c:v>
                </c:pt>
                <c:pt idx="22">
                  <c:v>19.00714285714286</c:v>
                </c:pt>
                <c:pt idx="23">
                  <c:v>19.00714285714286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D86-4D7B-845F-2D9CD95BE060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'Temperatura - Semanal | Janeiro'!$C$5:$C$28</c:f>
              <c:numCache>
                <c:formatCode>0</c:formatCode>
                <c:ptCount val="24"/>
                <c:pt idx="0">
                  <c:v>19.164285714285715</c:v>
                </c:pt>
                <c:pt idx="1">
                  <c:v>19.198571428571427</c:v>
                </c:pt>
                <c:pt idx="2">
                  <c:v>19.00714285714286</c:v>
                </c:pt>
                <c:pt idx="3">
                  <c:v>19.807142857142857</c:v>
                </c:pt>
                <c:pt idx="4">
                  <c:v>19.807142857142857</c:v>
                </c:pt>
                <c:pt idx="5">
                  <c:v>20.024285714285714</c:v>
                </c:pt>
                <c:pt idx="6">
                  <c:v>20.724285714285713</c:v>
                </c:pt>
                <c:pt idx="7">
                  <c:v>21.05</c:v>
                </c:pt>
                <c:pt idx="8">
                  <c:v>28.407142857142851</c:v>
                </c:pt>
                <c:pt idx="9">
                  <c:v>28.152857142857151</c:v>
                </c:pt>
                <c:pt idx="10">
                  <c:v>27.964285714285715</c:v>
                </c:pt>
                <c:pt idx="11">
                  <c:v>31.49285714285714</c:v>
                </c:pt>
                <c:pt idx="12">
                  <c:v>31.607142857142858</c:v>
                </c:pt>
                <c:pt idx="13">
                  <c:v>31.635714285714283</c:v>
                </c:pt>
                <c:pt idx="14">
                  <c:v>32.43571428571429</c:v>
                </c:pt>
                <c:pt idx="15">
                  <c:v>33.164285714285718</c:v>
                </c:pt>
                <c:pt idx="16">
                  <c:v>31.564285714285713</c:v>
                </c:pt>
                <c:pt idx="17">
                  <c:v>31.021428571428572</c:v>
                </c:pt>
                <c:pt idx="18">
                  <c:v>29.00714285714286</c:v>
                </c:pt>
                <c:pt idx="19">
                  <c:v>27.164285714285715</c:v>
                </c:pt>
                <c:pt idx="20">
                  <c:v>25.37857142857143</c:v>
                </c:pt>
                <c:pt idx="21">
                  <c:v>23.578571428571429</c:v>
                </c:pt>
                <c:pt idx="22">
                  <c:v>23.535714285714285</c:v>
                </c:pt>
                <c:pt idx="23">
                  <c:v>21.678571428571427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D86-4D7B-845F-2D9CD95BE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793312"/>
        <c:axId val="308792528"/>
      </c:lineChart>
      <c:catAx>
        <c:axId val="308793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252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8792528"/>
        <c:scaling>
          <c:orientation val="minMax"/>
          <c:max val="35"/>
          <c:min val="1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 (ºC)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3312"/>
        <c:crosses val="autoZero"/>
        <c:crossBetween val="between"/>
        <c:majorUnit val="2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MÁXIMO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Planilha6!$F$29:$F$52</c:f>
              <c:numCache>
                <c:formatCode>0.00</c:formatCode>
                <c:ptCount val="24"/>
                <c:pt idx="0">
                  <c:v>64.428571428571431</c:v>
                </c:pt>
                <c:pt idx="1">
                  <c:v>64.428571428571431</c:v>
                </c:pt>
                <c:pt idx="2">
                  <c:v>64.428571428571431</c:v>
                </c:pt>
                <c:pt idx="3">
                  <c:v>64.428571428571431</c:v>
                </c:pt>
                <c:pt idx="4">
                  <c:v>64.428571428571431</c:v>
                </c:pt>
                <c:pt idx="5">
                  <c:v>64.428571428571431</c:v>
                </c:pt>
                <c:pt idx="6">
                  <c:v>64.428571428571431</c:v>
                </c:pt>
                <c:pt idx="7">
                  <c:v>64.428571428571431</c:v>
                </c:pt>
                <c:pt idx="8">
                  <c:v>64.428571428571431</c:v>
                </c:pt>
                <c:pt idx="9">
                  <c:v>64.428571428571431</c:v>
                </c:pt>
                <c:pt idx="10">
                  <c:v>64.428571428571431</c:v>
                </c:pt>
                <c:pt idx="11">
                  <c:v>64.428571428571431</c:v>
                </c:pt>
                <c:pt idx="12">
                  <c:v>64.428571428571431</c:v>
                </c:pt>
                <c:pt idx="13">
                  <c:v>64.428571428571431</c:v>
                </c:pt>
                <c:pt idx="14">
                  <c:v>64.428571428571431</c:v>
                </c:pt>
                <c:pt idx="15">
                  <c:v>64.428571428571431</c:v>
                </c:pt>
                <c:pt idx="16">
                  <c:v>64.428571428571431</c:v>
                </c:pt>
                <c:pt idx="17">
                  <c:v>64.428571428571431</c:v>
                </c:pt>
                <c:pt idx="18">
                  <c:v>64.428571428571431</c:v>
                </c:pt>
                <c:pt idx="19">
                  <c:v>64.428571428571431</c:v>
                </c:pt>
                <c:pt idx="20">
                  <c:v>64.428571428571431</c:v>
                </c:pt>
                <c:pt idx="21">
                  <c:v>64.428571428571431</c:v>
                </c:pt>
                <c:pt idx="22">
                  <c:v>64.428571428571431</c:v>
                </c:pt>
                <c:pt idx="23">
                  <c:v>64.428571428571431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CC-4C46-9D0D-80B837D730DF}"/>
            </c:ext>
          </c:extLst>
        </c:ser>
        <c:ser>
          <c:idx val="2"/>
          <c:order val="1"/>
          <c:tx>
            <c:v>3º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Planilha6!$E$29:$E$52</c:f>
              <c:numCache>
                <c:formatCode>0.00</c:formatCode>
                <c:ptCount val="24"/>
                <c:pt idx="0">
                  <c:v>53</c:v>
                </c:pt>
                <c:pt idx="1">
                  <c:v>53</c:v>
                </c:pt>
                <c:pt idx="2">
                  <c:v>53</c:v>
                </c:pt>
                <c:pt idx="3">
                  <c:v>53</c:v>
                </c:pt>
                <c:pt idx="4">
                  <c:v>53</c:v>
                </c:pt>
                <c:pt idx="5">
                  <c:v>53</c:v>
                </c:pt>
                <c:pt idx="6">
                  <c:v>53</c:v>
                </c:pt>
                <c:pt idx="7">
                  <c:v>53</c:v>
                </c:pt>
                <c:pt idx="8">
                  <c:v>53</c:v>
                </c:pt>
                <c:pt idx="9">
                  <c:v>53</c:v>
                </c:pt>
                <c:pt idx="10">
                  <c:v>53</c:v>
                </c:pt>
                <c:pt idx="11">
                  <c:v>53</c:v>
                </c:pt>
                <c:pt idx="12">
                  <c:v>53</c:v>
                </c:pt>
                <c:pt idx="13">
                  <c:v>53</c:v>
                </c:pt>
                <c:pt idx="14">
                  <c:v>53</c:v>
                </c:pt>
                <c:pt idx="15">
                  <c:v>53</c:v>
                </c:pt>
                <c:pt idx="16">
                  <c:v>53</c:v>
                </c:pt>
                <c:pt idx="17">
                  <c:v>53</c:v>
                </c:pt>
                <c:pt idx="18">
                  <c:v>53</c:v>
                </c:pt>
                <c:pt idx="19">
                  <c:v>53</c:v>
                </c:pt>
                <c:pt idx="20">
                  <c:v>53</c:v>
                </c:pt>
                <c:pt idx="21">
                  <c:v>53</c:v>
                </c:pt>
                <c:pt idx="22">
                  <c:v>53</c:v>
                </c:pt>
                <c:pt idx="23">
                  <c:v>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CC-4C46-9D0D-80B837D730DF}"/>
            </c:ext>
          </c:extLst>
        </c:ser>
        <c:ser>
          <c:idx val="3"/>
          <c:order val="2"/>
          <c:tx>
            <c:v>MEDIANA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Planilha6!$D$29:$D$52</c:f>
              <c:numCache>
                <c:formatCode>0.00</c:formatCode>
                <c:ptCount val="24"/>
                <c:pt idx="0">
                  <c:v>49</c:v>
                </c:pt>
                <c:pt idx="1">
                  <c:v>49</c:v>
                </c:pt>
                <c:pt idx="2">
                  <c:v>49</c:v>
                </c:pt>
                <c:pt idx="3">
                  <c:v>49</c:v>
                </c:pt>
                <c:pt idx="4">
                  <c:v>49</c:v>
                </c:pt>
                <c:pt idx="5">
                  <c:v>49</c:v>
                </c:pt>
                <c:pt idx="6">
                  <c:v>49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49</c:v>
                </c:pt>
                <c:pt idx="13">
                  <c:v>49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49</c:v>
                </c:pt>
                <c:pt idx="19">
                  <c:v>49</c:v>
                </c:pt>
                <c:pt idx="20">
                  <c:v>49</c:v>
                </c:pt>
                <c:pt idx="21">
                  <c:v>49</c:v>
                </c:pt>
                <c:pt idx="22">
                  <c:v>49</c:v>
                </c:pt>
                <c:pt idx="23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CC-4C46-9D0D-80B837D730DF}"/>
            </c:ext>
          </c:extLst>
        </c:ser>
        <c:ser>
          <c:idx val="4"/>
          <c:order val="3"/>
          <c:tx>
            <c:v>MÉDIA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Planilha6!$C$29:$C$52</c:f>
              <c:numCache>
                <c:formatCode>0.00</c:formatCode>
                <c:ptCount val="24"/>
                <c:pt idx="0">
                  <c:v>49.940476190476204</c:v>
                </c:pt>
                <c:pt idx="1">
                  <c:v>49.940476190476204</c:v>
                </c:pt>
                <c:pt idx="2">
                  <c:v>49.940476190476204</c:v>
                </c:pt>
                <c:pt idx="3">
                  <c:v>49.940476190476204</c:v>
                </c:pt>
                <c:pt idx="4">
                  <c:v>49.940476190476204</c:v>
                </c:pt>
                <c:pt idx="5">
                  <c:v>49.940476190476204</c:v>
                </c:pt>
                <c:pt idx="6">
                  <c:v>49.940476190476204</c:v>
                </c:pt>
                <c:pt idx="7">
                  <c:v>49.940476190476204</c:v>
                </c:pt>
                <c:pt idx="8">
                  <c:v>49.940476190476204</c:v>
                </c:pt>
                <c:pt idx="9">
                  <c:v>49.940476190476204</c:v>
                </c:pt>
                <c:pt idx="10">
                  <c:v>49.940476190476204</c:v>
                </c:pt>
                <c:pt idx="11">
                  <c:v>49.940476190476204</c:v>
                </c:pt>
                <c:pt idx="12">
                  <c:v>49.940476190476204</c:v>
                </c:pt>
                <c:pt idx="13">
                  <c:v>49.940476190476204</c:v>
                </c:pt>
                <c:pt idx="14">
                  <c:v>49.940476190476204</c:v>
                </c:pt>
                <c:pt idx="15">
                  <c:v>49.940476190476204</c:v>
                </c:pt>
                <c:pt idx="16">
                  <c:v>49.940476190476204</c:v>
                </c:pt>
                <c:pt idx="17">
                  <c:v>49.940476190476204</c:v>
                </c:pt>
                <c:pt idx="18">
                  <c:v>49.940476190476204</c:v>
                </c:pt>
                <c:pt idx="19">
                  <c:v>49.940476190476204</c:v>
                </c:pt>
                <c:pt idx="20">
                  <c:v>49.940476190476204</c:v>
                </c:pt>
                <c:pt idx="21">
                  <c:v>49.940476190476204</c:v>
                </c:pt>
                <c:pt idx="22">
                  <c:v>49.940476190476204</c:v>
                </c:pt>
                <c:pt idx="23">
                  <c:v>49.940476190476204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CC-4C46-9D0D-80B837D730DF}"/>
            </c:ext>
          </c:extLst>
        </c:ser>
        <c:ser>
          <c:idx val="5"/>
          <c:order val="4"/>
          <c:tx>
            <c:v>1º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Planilha6!$B$29:$B$52</c:f>
              <c:numCache>
                <c:formatCode>0.00</c:formatCode>
                <c:ptCount val="24"/>
                <c:pt idx="0">
                  <c:v>46.142857142857139</c:v>
                </c:pt>
                <c:pt idx="1">
                  <c:v>46.142857142857139</c:v>
                </c:pt>
                <c:pt idx="2">
                  <c:v>46.142857142857139</c:v>
                </c:pt>
                <c:pt idx="3">
                  <c:v>46.142857142857139</c:v>
                </c:pt>
                <c:pt idx="4">
                  <c:v>46.142857142857139</c:v>
                </c:pt>
                <c:pt idx="5">
                  <c:v>46.142857142857139</c:v>
                </c:pt>
                <c:pt idx="6">
                  <c:v>46.142857142857139</c:v>
                </c:pt>
                <c:pt idx="7">
                  <c:v>46.142857142857139</c:v>
                </c:pt>
                <c:pt idx="8">
                  <c:v>46.142857142857139</c:v>
                </c:pt>
                <c:pt idx="9">
                  <c:v>46.142857142857139</c:v>
                </c:pt>
                <c:pt idx="10">
                  <c:v>46.142857142857139</c:v>
                </c:pt>
                <c:pt idx="11">
                  <c:v>46.142857142857139</c:v>
                </c:pt>
                <c:pt idx="12">
                  <c:v>46.142857142857139</c:v>
                </c:pt>
                <c:pt idx="13">
                  <c:v>46.142857142857139</c:v>
                </c:pt>
                <c:pt idx="14">
                  <c:v>46.142857142857139</c:v>
                </c:pt>
                <c:pt idx="15">
                  <c:v>46.142857142857139</c:v>
                </c:pt>
                <c:pt idx="16">
                  <c:v>46.142857142857139</c:v>
                </c:pt>
                <c:pt idx="17">
                  <c:v>46.142857142857139</c:v>
                </c:pt>
                <c:pt idx="18">
                  <c:v>46.142857142857139</c:v>
                </c:pt>
                <c:pt idx="19">
                  <c:v>46.142857142857139</c:v>
                </c:pt>
                <c:pt idx="20">
                  <c:v>46.142857142857139</c:v>
                </c:pt>
                <c:pt idx="21">
                  <c:v>46.142857142857139</c:v>
                </c:pt>
                <c:pt idx="22">
                  <c:v>46.142857142857139</c:v>
                </c:pt>
                <c:pt idx="23">
                  <c:v>46.142857142857139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CC-4C46-9D0D-80B837D730DF}"/>
            </c:ext>
          </c:extLst>
        </c:ser>
        <c:ser>
          <c:idx val="6"/>
          <c:order val="5"/>
          <c:tx>
            <c:v>MÍNIMO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Planilha6!$A$29:$A$52</c:f>
              <c:numCache>
                <c:formatCode>0.00</c:formatCode>
                <c:ptCount val="24"/>
                <c:pt idx="0">
                  <c:v>39.571428571428569</c:v>
                </c:pt>
                <c:pt idx="1">
                  <c:v>39.571428571428569</c:v>
                </c:pt>
                <c:pt idx="2">
                  <c:v>39.571428571428569</c:v>
                </c:pt>
                <c:pt idx="3">
                  <c:v>39.571428571428569</c:v>
                </c:pt>
                <c:pt idx="4">
                  <c:v>39.571428571428569</c:v>
                </c:pt>
                <c:pt idx="5">
                  <c:v>39.571428571428569</c:v>
                </c:pt>
                <c:pt idx="6">
                  <c:v>39.571428571428569</c:v>
                </c:pt>
                <c:pt idx="7">
                  <c:v>39.571428571428569</c:v>
                </c:pt>
                <c:pt idx="8">
                  <c:v>39.571428571428569</c:v>
                </c:pt>
                <c:pt idx="9">
                  <c:v>39.571428571428569</c:v>
                </c:pt>
                <c:pt idx="10">
                  <c:v>39.571428571428569</c:v>
                </c:pt>
                <c:pt idx="11">
                  <c:v>39.571428571428569</c:v>
                </c:pt>
                <c:pt idx="12">
                  <c:v>39.571428571428569</c:v>
                </c:pt>
                <c:pt idx="13">
                  <c:v>39.571428571428569</c:v>
                </c:pt>
                <c:pt idx="14">
                  <c:v>39.571428571428569</c:v>
                </c:pt>
                <c:pt idx="15">
                  <c:v>39.571428571428569</c:v>
                </c:pt>
                <c:pt idx="16">
                  <c:v>39.571428571428569</c:v>
                </c:pt>
                <c:pt idx="17">
                  <c:v>39.571428571428569</c:v>
                </c:pt>
                <c:pt idx="18">
                  <c:v>39.571428571428569</c:v>
                </c:pt>
                <c:pt idx="19">
                  <c:v>39.571428571428569</c:v>
                </c:pt>
                <c:pt idx="20">
                  <c:v>39.571428571428569</c:v>
                </c:pt>
                <c:pt idx="21">
                  <c:v>39.571428571428569</c:v>
                </c:pt>
                <c:pt idx="22">
                  <c:v>39.571428571428569</c:v>
                </c:pt>
                <c:pt idx="23">
                  <c:v>39.571428571428569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CC-4C46-9D0D-80B837D730DF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'Umidade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'Umidade - Semanal | Janeiro'!$C$5:$C$28</c:f>
              <c:numCache>
                <c:formatCode>0.00</c:formatCode>
                <c:ptCount val="24"/>
                <c:pt idx="0">
                  <c:v>50</c:v>
                </c:pt>
                <c:pt idx="1">
                  <c:v>49.428571428571431</c:v>
                </c:pt>
                <c:pt idx="2">
                  <c:v>48.142857142857146</c:v>
                </c:pt>
                <c:pt idx="3">
                  <c:v>51</c:v>
                </c:pt>
                <c:pt idx="4">
                  <c:v>46</c:v>
                </c:pt>
                <c:pt idx="5">
                  <c:v>39.571428571428569</c:v>
                </c:pt>
                <c:pt idx="6">
                  <c:v>64.428571428571431</c:v>
                </c:pt>
                <c:pt idx="7">
                  <c:v>56.142857142857146</c:v>
                </c:pt>
                <c:pt idx="8">
                  <c:v>42.142857142857146</c:v>
                </c:pt>
                <c:pt idx="9">
                  <c:v>57.428571428571431</c:v>
                </c:pt>
                <c:pt idx="10">
                  <c:v>50.428571428571431</c:v>
                </c:pt>
                <c:pt idx="11">
                  <c:v>43.571428571428569</c:v>
                </c:pt>
                <c:pt idx="12">
                  <c:v>48.285714285714285</c:v>
                </c:pt>
                <c:pt idx="13">
                  <c:v>53.428571428571431</c:v>
                </c:pt>
                <c:pt idx="14">
                  <c:v>45.285714285714285</c:v>
                </c:pt>
                <c:pt idx="15">
                  <c:v>49.285714285714285</c:v>
                </c:pt>
                <c:pt idx="16">
                  <c:v>51.714285714285715</c:v>
                </c:pt>
                <c:pt idx="17">
                  <c:v>47.857142857142854</c:v>
                </c:pt>
                <c:pt idx="18">
                  <c:v>58.428571428571431</c:v>
                </c:pt>
                <c:pt idx="19">
                  <c:v>48.428571428571431</c:v>
                </c:pt>
                <c:pt idx="20">
                  <c:v>57.285714285714285</c:v>
                </c:pt>
                <c:pt idx="21">
                  <c:v>45</c:v>
                </c:pt>
                <c:pt idx="22">
                  <c:v>46.571428571428569</c:v>
                </c:pt>
                <c:pt idx="23">
                  <c:v>48.714285714285715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FCC-4C46-9D0D-80B837D73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792920"/>
        <c:axId val="308786648"/>
      </c:lineChart>
      <c:catAx>
        <c:axId val="308792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>
            <c:manualLayout>
              <c:xMode val="edge"/>
              <c:yMode val="edge"/>
              <c:x val="0.50215081280972285"/>
              <c:y val="0.765515510901161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8664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8786648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Umidade</a:t>
                </a:r>
                <a:r>
                  <a:rPr lang="pt-BR" baseline="0" dirty="0"/>
                  <a:t>  (%)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2920"/>
        <c:crosses val="autoZero"/>
        <c:crossBetween val="between"/>
        <c:majorUnit val="4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903698427146134E-2"/>
          <c:y val="0.84041979028426395"/>
          <c:w val="0.87839979597310713"/>
          <c:h val="0.1247704474337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826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74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48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188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19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20/05/2021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4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hdphoto" Target="../media/hdphoto10.wdp"/><Relationship Id="rId7" Type="http://schemas.openxmlformats.org/officeDocument/2006/relationships/hyperlink" Target="https://twitter.com/AgroCane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hyperlink" Target="https://www.instagram.com/agro.cane/" TargetMode="External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hyperlink" Target="https://www.facebook.com/agroca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24.jpe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8.png"/><Relationship Id="rId18" Type="http://schemas.microsoft.com/office/2007/relationships/hdphoto" Target="../media/hdphoto7.wdp"/><Relationship Id="rId26" Type="http://schemas.openxmlformats.org/officeDocument/2006/relationships/image" Target="../media/image32.png"/><Relationship Id="rId3" Type="http://schemas.openxmlformats.org/officeDocument/2006/relationships/image" Target="../media/image14.png"/><Relationship Id="rId21" Type="http://schemas.microsoft.com/office/2007/relationships/hdphoto" Target="../media/hdphoto8.wdp"/><Relationship Id="rId7" Type="http://schemas.openxmlformats.org/officeDocument/2006/relationships/image" Target="../media/image26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3.png"/><Relationship Id="rId24" Type="http://schemas.openxmlformats.org/officeDocument/2006/relationships/image" Target="../media/image20.png"/><Relationship Id="rId5" Type="http://schemas.openxmlformats.org/officeDocument/2006/relationships/image" Target="../media/image25.png"/><Relationship Id="rId15" Type="http://schemas.openxmlformats.org/officeDocument/2006/relationships/image" Target="../media/image24.jpeg"/><Relationship Id="rId23" Type="http://schemas.microsoft.com/office/2007/relationships/hdphoto" Target="../media/hdphoto9.wdp"/><Relationship Id="rId28" Type="http://schemas.openxmlformats.org/officeDocument/2006/relationships/image" Target="../media/image34.png"/><Relationship Id="rId10" Type="http://schemas.microsoft.com/office/2007/relationships/hdphoto" Target="../media/hdphoto3.wdp"/><Relationship Id="rId19" Type="http://schemas.openxmlformats.org/officeDocument/2006/relationships/image" Target="../media/image29.png"/><Relationship Id="rId31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2.wdp"/><Relationship Id="rId22" Type="http://schemas.openxmlformats.org/officeDocument/2006/relationships/image" Target="../media/image31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A089D79-BFB5-4F9A-BB77-0F219CC59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00"/>
          <a:stretch/>
        </p:blipFill>
        <p:spPr>
          <a:xfrm>
            <a:off x="917750" y="900891"/>
            <a:ext cx="4569637" cy="5728053"/>
          </a:xfrm>
          <a:prstGeom prst="rect">
            <a:avLst/>
          </a:prstGeom>
        </p:spPr>
      </p:pic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5774C65D-434C-4DE6-8DFA-D3FE0A116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686584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E29DB68-62ED-46FC-B14E-63FB55BA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89"/>
          <a:stretch/>
        </p:blipFill>
        <p:spPr>
          <a:xfrm>
            <a:off x="917750" y="847026"/>
            <a:ext cx="4559670" cy="5779061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72FF8D98-998F-43F9-85B6-9FADF37D9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035733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72156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0FAC31E4-15BB-46E4-821D-3D808243C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3083" r="382" b="2315"/>
          <a:stretch/>
        </p:blipFill>
        <p:spPr>
          <a:xfrm>
            <a:off x="1780487" y="3786004"/>
            <a:ext cx="8631026" cy="920200"/>
          </a:xfrm>
          <a:prstGeom prst="rect">
            <a:avLst/>
          </a:prstGeom>
        </p:spPr>
      </p:pic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B95DF52-5976-4BB5-AF12-0A3F84DCAA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2734" r="446" b="3271"/>
          <a:stretch/>
        </p:blipFill>
        <p:spPr>
          <a:xfrm>
            <a:off x="1780486" y="2151797"/>
            <a:ext cx="8631027" cy="9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0" y="351280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519" y="1018123"/>
            <a:ext cx="7944959" cy="5068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EFA8A9B-553D-4C88-A06E-0FCC0CD786E9}"/>
              </a:ext>
            </a:extLst>
          </p:cNvPr>
          <p:cNvSpPr/>
          <p:nvPr/>
        </p:nvSpPr>
        <p:spPr>
          <a:xfrm>
            <a:off x="4463597" y="115436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597D06B-104D-46F0-B30F-143DBC5CFB41}"/>
              </a:ext>
            </a:extLst>
          </p:cNvPr>
          <p:cNvSpPr/>
          <p:nvPr/>
        </p:nvSpPr>
        <p:spPr>
          <a:xfrm>
            <a:off x="4463597" y="3439777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Áreas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2722C9D-E4BA-4615-A93F-2C0FA63C12EF}"/>
              </a:ext>
            </a:extLst>
          </p:cNvPr>
          <p:cNvCxnSpPr>
            <a:cxnSpLocks/>
          </p:cNvCxnSpPr>
          <p:nvPr/>
        </p:nvCxnSpPr>
        <p:spPr>
          <a:xfrm>
            <a:off x="1380753" y="2431315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1380753" y="2414223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8FD4140-0421-460F-B901-CD66E567572C}"/>
              </a:ext>
            </a:extLst>
          </p:cNvPr>
          <p:cNvCxnSpPr>
            <a:cxnSpLocks/>
          </p:cNvCxnSpPr>
          <p:nvPr/>
        </p:nvCxnSpPr>
        <p:spPr>
          <a:xfrm>
            <a:off x="1380753" y="5191607"/>
            <a:ext cx="2276847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3737962" y="5205907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3BF40DE-B228-479A-9D04-0DF19178690E}"/>
              </a:ext>
            </a:extLst>
          </p:cNvPr>
          <p:cNvCxnSpPr>
            <a:cxnSpLocks/>
          </p:cNvCxnSpPr>
          <p:nvPr/>
        </p:nvCxnSpPr>
        <p:spPr>
          <a:xfrm flipV="1">
            <a:off x="3880689" y="4885403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079E569-24D9-4CB5-AF89-335C9B2096F2}"/>
              </a:ext>
            </a:extLst>
          </p:cNvPr>
          <p:cNvCxnSpPr>
            <a:cxnSpLocks/>
          </p:cNvCxnSpPr>
          <p:nvPr/>
        </p:nvCxnSpPr>
        <p:spPr>
          <a:xfrm flipH="1" flipV="1">
            <a:off x="3910759" y="5191607"/>
            <a:ext cx="242864" cy="314618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0946724-815A-4EEF-851A-F8931617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6" b="17662"/>
          <a:stretch/>
        </p:blipFill>
        <p:spPr>
          <a:xfrm>
            <a:off x="1799853" y="1624758"/>
            <a:ext cx="8592292" cy="145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BE42977-460B-49B1-A568-473157D8E31B}"/>
              </a:ext>
            </a:extLst>
          </p:cNvPr>
          <p:cNvCxnSpPr>
            <a:cxnSpLocks/>
          </p:cNvCxnSpPr>
          <p:nvPr/>
        </p:nvCxnSpPr>
        <p:spPr>
          <a:xfrm flipV="1">
            <a:off x="7918624" y="5191608"/>
            <a:ext cx="4387320" cy="8545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992" y="3955740"/>
            <a:ext cx="3912546" cy="22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8202812" y="2360804"/>
            <a:ext cx="1676343" cy="2295084"/>
            <a:chOff x="6306631" y="2363806"/>
            <a:chExt cx="1676343" cy="2295084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306631" y="2363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284" y="2407636"/>
              <a:ext cx="1555035" cy="2201417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9B91163-5E3A-447F-92BD-E57636CE122E}"/>
              </a:ext>
            </a:extLst>
          </p:cNvPr>
          <p:cNvGrpSpPr/>
          <p:nvPr/>
        </p:nvGrpSpPr>
        <p:grpSpPr>
          <a:xfrm>
            <a:off x="577156" y="2360806"/>
            <a:ext cx="1676343" cy="2295084"/>
            <a:chOff x="577156" y="2360806"/>
            <a:chExt cx="1676343" cy="229508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35C72CE-A801-4B5B-98EB-A36275B7DB15}"/>
                </a:ext>
              </a:extLst>
            </p:cNvPr>
            <p:cNvSpPr/>
            <p:nvPr/>
          </p:nvSpPr>
          <p:spPr>
            <a:xfrm>
              <a:off x="577156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6" y="2407638"/>
              <a:ext cx="1537061" cy="2201417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2486981" y="2360806"/>
            <a:ext cx="1676343" cy="2295084"/>
            <a:chOff x="2486981" y="2360806"/>
            <a:chExt cx="1676343" cy="2295084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486981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802" y="2407639"/>
              <a:ext cx="1537061" cy="2201417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105818" y="2360804"/>
            <a:ext cx="1676343" cy="2295084"/>
            <a:chOff x="10105818" y="2360804"/>
            <a:chExt cx="1676343" cy="2295084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10105818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458" y="2407636"/>
              <a:ext cx="1537061" cy="2201417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4396806" y="2360804"/>
            <a:ext cx="1676343" cy="2295084"/>
            <a:chOff x="4396806" y="2360804"/>
            <a:chExt cx="1676343" cy="229508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396806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446" y="2407637"/>
              <a:ext cx="1537061" cy="2201417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6306631" y="2360804"/>
            <a:ext cx="1676343" cy="2295084"/>
            <a:chOff x="8202814" y="2360804"/>
            <a:chExt cx="1676343" cy="229508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454" y="2407637"/>
              <a:ext cx="1537061" cy="2201417"/>
            </a:xfrm>
            <a:prstGeom prst="rect">
              <a:avLst/>
            </a:prstGeom>
          </p:spPr>
        </p:pic>
      </p:grp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7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4D01D70-D152-4364-BC53-31E9620BFED5}"/>
              </a:ext>
            </a:extLst>
          </p:cNvPr>
          <p:cNvSpPr/>
          <p:nvPr/>
        </p:nvSpPr>
        <p:spPr>
          <a:xfrm>
            <a:off x="1634107" y="128347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 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2582D8-6BDB-410C-BF85-3F7FF7784820}"/>
              </a:ext>
            </a:extLst>
          </p:cNvPr>
          <p:cNvSpPr/>
          <p:nvPr/>
        </p:nvSpPr>
        <p:spPr>
          <a:xfrm>
            <a:off x="7475640" y="176288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 do Sensor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CF505C8E-274B-47DB-918F-EA03EA96CF4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98478" y="2884242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5C83FD1-C751-4B31-8EC3-BC8B4351FB04}"/>
              </a:ext>
            </a:extLst>
          </p:cNvPr>
          <p:cNvCxnSpPr>
            <a:cxnSpLocks/>
          </p:cNvCxnSpPr>
          <p:nvPr/>
        </p:nvCxnSpPr>
        <p:spPr>
          <a:xfrm>
            <a:off x="6400800" y="2884242"/>
            <a:ext cx="0" cy="142099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4B75D1A-0584-4745-96AB-ACF73C87AC0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84022" y="4305240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9A6035B-63CB-470B-AC3D-F63806FFD941}"/>
              </a:ext>
            </a:extLst>
          </p:cNvPr>
          <p:cNvCxnSpPr>
            <a:cxnSpLocks/>
          </p:cNvCxnSpPr>
          <p:nvPr/>
        </p:nvCxnSpPr>
        <p:spPr>
          <a:xfrm flipV="1">
            <a:off x="6606039" y="4068661"/>
            <a:ext cx="205239" cy="236579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F83550E-59D1-4704-A426-E6D01644C432}"/>
              </a:ext>
            </a:extLst>
          </p:cNvPr>
          <p:cNvCxnSpPr>
            <a:cxnSpLocks/>
          </p:cNvCxnSpPr>
          <p:nvPr/>
        </p:nvCxnSpPr>
        <p:spPr>
          <a:xfrm flipH="1" flipV="1">
            <a:off x="6606039" y="4305239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2B96C0A7-7B07-45F1-ADFC-FA8E5A8D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8" y="2262388"/>
            <a:ext cx="4593531" cy="4085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21117264-6251-4836-AD9C-38BD3BC8BAAA}"/>
              </a:ext>
            </a:extLst>
          </p:cNvPr>
          <p:cNvCxnSpPr>
            <a:cxnSpLocks/>
          </p:cNvCxnSpPr>
          <p:nvPr/>
        </p:nvCxnSpPr>
        <p:spPr>
          <a:xfrm>
            <a:off x="0" y="2884242"/>
            <a:ext cx="534542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115060B-C73E-4325-9FBF-47C2876FF876}"/>
              </a:ext>
            </a:extLst>
          </p:cNvPr>
          <p:cNvCxnSpPr>
            <a:cxnSpLocks/>
          </p:cNvCxnSpPr>
          <p:nvPr/>
        </p:nvCxnSpPr>
        <p:spPr>
          <a:xfrm flipH="1">
            <a:off x="184447" y="2884243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5A0F7D6B-ECEA-41C2-BF45-840FCC5E5EA5}"/>
              </a:ext>
            </a:extLst>
          </p:cNvPr>
          <p:cNvCxnSpPr>
            <a:cxnSpLocks/>
          </p:cNvCxnSpPr>
          <p:nvPr/>
        </p:nvCxnSpPr>
        <p:spPr>
          <a:xfrm flipV="1">
            <a:off x="406464" y="2563738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0D22D97-6E9D-4BE6-BBB8-F666E99F2444}"/>
              </a:ext>
            </a:extLst>
          </p:cNvPr>
          <p:cNvCxnSpPr>
            <a:cxnSpLocks/>
          </p:cNvCxnSpPr>
          <p:nvPr/>
        </p:nvCxnSpPr>
        <p:spPr>
          <a:xfrm flipH="1" flipV="1">
            <a:off x="406464" y="2884242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CC548AA3-798F-4451-A812-33D7F607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42" y="1808664"/>
            <a:ext cx="5463936" cy="215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17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EA3E096-B512-4C23-9251-91697EADFC09}"/>
              </a:ext>
            </a:extLst>
          </p:cNvPr>
          <p:cNvSpPr/>
          <p:nvPr/>
        </p:nvSpPr>
        <p:spPr>
          <a:xfrm>
            <a:off x="4463597" y="1490729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Usuário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43762AA-1A09-49C7-9353-49951A24A3F5}"/>
              </a:ext>
            </a:extLst>
          </p:cNvPr>
          <p:cNvSpPr/>
          <p:nvPr/>
        </p:nvSpPr>
        <p:spPr>
          <a:xfrm>
            <a:off x="4463597" y="4148211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Acesso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F895F6-33DF-4733-B21C-A7DB4F0E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5019"/>
          <a:stretch/>
        </p:blipFill>
        <p:spPr>
          <a:xfrm>
            <a:off x="1570404" y="2042707"/>
            <a:ext cx="9051191" cy="127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0D99772-DB5A-4F9C-888B-52F7ACFEBFB4}"/>
              </a:ext>
            </a:extLst>
          </p:cNvPr>
          <p:cNvCxnSpPr>
            <a:cxnSpLocks/>
          </p:cNvCxnSpPr>
          <p:nvPr/>
        </p:nvCxnSpPr>
        <p:spPr>
          <a:xfrm>
            <a:off x="1150017" y="2692259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54901D-A03C-427B-8481-6752C73AF615}"/>
              </a:ext>
            </a:extLst>
          </p:cNvPr>
          <p:cNvCxnSpPr>
            <a:cxnSpLocks/>
          </p:cNvCxnSpPr>
          <p:nvPr/>
        </p:nvCxnSpPr>
        <p:spPr>
          <a:xfrm>
            <a:off x="1150017" y="2675167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7EE0F31-6637-4457-9B48-1A573D005F1A}"/>
              </a:ext>
            </a:extLst>
          </p:cNvPr>
          <p:cNvCxnSpPr>
            <a:cxnSpLocks/>
          </p:cNvCxnSpPr>
          <p:nvPr/>
        </p:nvCxnSpPr>
        <p:spPr>
          <a:xfrm>
            <a:off x="1150017" y="5452551"/>
            <a:ext cx="3172003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C7C0B59-32B0-4CA4-B736-625119FFB47C}"/>
              </a:ext>
            </a:extLst>
          </p:cNvPr>
          <p:cNvCxnSpPr>
            <a:cxnSpLocks/>
          </p:cNvCxnSpPr>
          <p:nvPr/>
        </p:nvCxnSpPr>
        <p:spPr>
          <a:xfrm flipH="1">
            <a:off x="3827070" y="5452552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90F0871-F42D-4EB8-913A-766BC41AC1F7}"/>
              </a:ext>
            </a:extLst>
          </p:cNvPr>
          <p:cNvCxnSpPr>
            <a:cxnSpLocks/>
          </p:cNvCxnSpPr>
          <p:nvPr/>
        </p:nvCxnSpPr>
        <p:spPr>
          <a:xfrm flipV="1">
            <a:off x="4049087" y="5132047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D5EB7CB-4875-425C-96FF-7945D44F91E3}"/>
              </a:ext>
            </a:extLst>
          </p:cNvPr>
          <p:cNvCxnSpPr>
            <a:cxnSpLocks/>
          </p:cNvCxnSpPr>
          <p:nvPr/>
        </p:nvCxnSpPr>
        <p:spPr>
          <a:xfrm flipH="1" flipV="1">
            <a:off x="4049087" y="5452551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0E854DA-4D5D-4F41-BBD7-7AB319AA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6" b="26349"/>
          <a:stretch/>
        </p:blipFill>
        <p:spPr>
          <a:xfrm>
            <a:off x="4254070" y="4679881"/>
            <a:ext cx="3683858" cy="148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6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669FB0C9-8E95-4877-8A14-52A1FCB44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13" y="1516007"/>
            <a:ext cx="9751779" cy="4592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457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8B6D2BB-04AE-4541-86D2-8EF88350B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9" r="1694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3D8703C-9956-4F9D-81EB-A570DCBCAE5D}"/>
              </a:ext>
            </a:extLst>
          </p:cNvPr>
          <p:cNvSpPr/>
          <p:nvPr/>
        </p:nvSpPr>
        <p:spPr>
          <a:xfrm>
            <a:off x="510207" y="400877"/>
            <a:ext cx="11178210" cy="6052931"/>
          </a:xfrm>
          <a:prstGeom prst="rect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BD2D245-1FFC-459C-A3AD-5FC8F2F4B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08" y="4308250"/>
            <a:ext cx="3110383" cy="1070113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0EAE0936-11BD-4A9D-A91F-6270A4FA7BBD}"/>
              </a:ext>
            </a:extLst>
          </p:cNvPr>
          <p:cNvSpPr/>
          <p:nvPr/>
        </p:nvSpPr>
        <p:spPr>
          <a:xfrm>
            <a:off x="4310891" y="548454"/>
            <a:ext cx="357020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72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pt-BR" sz="7200" b="1" cap="none" spc="0" dirty="0">
              <a:ln w="0"/>
              <a:solidFill>
                <a:srgbClr val="EDE9A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EE07B32-EB8C-40AA-9F1F-A3F29E55CF45}"/>
              </a:ext>
            </a:extLst>
          </p:cNvPr>
          <p:cNvSpPr/>
          <p:nvPr/>
        </p:nvSpPr>
        <p:spPr>
          <a:xfrm>
            <a:off x="3750651" y="1999926"/>
            <a:ext cx="469070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>
                  <a:noFill/>
                </a:ln>
                <a:solidFill>
                  <a:srgbClr val="55A4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Alguma dúvida?</a:t>
            </a:r>
          </a:p>
          <a:p>
            <a:pPr algn="ctr"/>
            <a:endParaRPr lang="pt-BR" dirty="0">
              <a:ln w="0">
                <a:noFill/>
              </a:ln>
              <a:solidFill>
                <a:srgbClr val="55A44E"/>
              </a:solidFill>
            </a:endParaRP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agro.cane@outlook.com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11 99000-1122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AgroCane.com</a:t>
            </a:r>
            <a:endParaRPr lang="pt-BR" sz="4000" b="0" cap="none" spc="0" dirty="0">
              <a:ln w="0">
                <a:noFill/>
              </a:ln>
              <a:solidFill>
                <a:srgbClr val="55A44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5" name="Imagem 24">
            <a:hlinkClick r:id="rId5"/>
            <a:extLst>
              <a:ext uri="{FF2B5EF4-FFF2-40B4-BE49-F238E27FC236}">
                <a16:creationId xmlns:a16="http://schemas.microsoft.com/office/drawing/2014/main" id="{192EDA40-66E4-45BF-9CE3-5C01FC0A09C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18" y="5264336"/>
            <a:ext cx="772353" cy="772353"/>
          </a:xfrm>
          <a:prstGeom prst="rect">
            <a:avLst/>
          </a:prstGeom>
        </p:spPr>
      </p:pic>
      <p:pic>
        <p:nvPicPr>
          <p:cNvPr id="28" name="Imagem 27">
            <a:hlinkClick r:id="rId7"/>
            <a:extLst>
              <a:ext uri="{FF2B5EF4-FFF2-40B4-BE49-F238E27FC236}">
                <a16:creationId xmlns:a16="http://schemas.microsoft.com/office/drawing/2014/main" id="{4FDC0633-DB3B-4170-9337-AE6257B9910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51" y="5276151"/>
            <a:ext cx="772353" cy="772353"/>
          </a:xfrm>
          <a:prstGeom prst="rect">
            <a:avLst/>
          </a:prstGeom>
        </p:spPr>
      </p:pic>
      <p:pic>
        <p:nvPicPr>
          <p:cNvPr id="30" name="Imagem 29">
            <a:hlinkClick r:id="rId9"/>
            <a:extLst>
              <a:ext uri="{FF2B5EF4-FFF2-40B4-BE49-F238E27FC236}">
                <a16:creationId xmlns:a16="http://schemas.microsoft.com/office/drawing/2014/main" id="{3EEF9343-968A-409A-8556-D01F0770C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85" y="5254360"/>
            <a:ext cx="772353" cy="7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9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:a16="http://schemas.microsoft.com/office/drawing/2014/main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:a16="http://schemas.microsoft.com/office/drawing/2014/main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:a16="http://schemas.microsoft.com/office/drawing/2014/main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:a16="http://schemas.microsoft.com/office/drawing/2014/main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:a16="http://schemas.microsoft.com/office/drawing/2014/main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:a16="http://schemas.microsoft.com/office/drawing/2014/main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:a16="http://schemas.microsoft.com/office/drawing/2014/main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:a16="http://schemas.microsoft.com/office/drawing/2014/main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:a16="http://schemas.microsoft.com/office/drawing/2014/main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:a16="http://schemas.microsoft.com/office/drawing/2014/main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2123766"/>
            <a:chOff x="6347246" y="3883892"/>
            <a:chExt cx="2075988" cy="2123766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501939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:a16="http://schemas.microsoft.com/office/drawing/2014/main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:a16="http://schemas.microsoft.com/office/drawing/2014/main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Aplicação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:a16="http://schemas.microsoft.com/office/drawing/2014/main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:a16="http://schemas.microsoft.com/office/drawing/2014/main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6273046" cy="3104136"/>
            <a:chOff x="960581" y="3748370"/>
            <a:chExt cx="6273046" cy="310413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6273046" cy="245483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4C34B0E4-BA60-4478-A368-72FB181809F9}"/>
                </a:ext>
              </a:extLst>
            </p:cNvPr>
            <p:cNvGrpSpPr/>
            <p:nvPr/>
          </p:nvGrpSpPr>
          <p:grpSpPr>
            <a:xfrm>
              <a:off x="1813170" y="3828666"/>
              <a:ext cx="1240612" cy="723565"/>
              <a:chOff x="4088530" y="2499463"/>
              <a:chExt cx="1785259" cy="930147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646" y="2499463"/>
                <a:ext cx="1600143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:a16="http://schemas.microsoft.com/office/drawing/2014/main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8530" y="2750462"/>
                <a:ext cx="1024289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1C8A63-CA4F-4FBB-86AB-516A4AACEE22}"/>
                </a:ext>
              </a:extLst>
            </p:cNvPr>
            <p:cNvSpPr txBox="1"/>
            <p:nvPr/>
          </p:nvSpPr>
          <p:spPr>
            <a:xfrm>
              <a:off x="3063713" y="4077899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aixaDeTexto 151">
              <a:extLst>
                <a:ext uri="{FF2B5EF4-FFF2-40B4-BE49-F238E27FC236}">
                  <a16:creationId xmlns:a16="http://schemas.microsoft.com/office/drawing/2014/main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24" name="CaixaDeTexto 151">
              <a:extLst>
                <a:ext uri="{FF2B5EF4-FFF2-40B4-BE49-F238E27FC236}">
                  <a16:creationId xmlns:a16="http://schemas.microsoft.com/office/drawing/2014/main" id="{06BA89BF-EDB6-42FE-AA0F-38E7ABCB19CA}"/>
                </a:ext>
              </a:extLst>
            </p:cNvPr>
            <p:cNvSpPr txBox="1"/>
            <p:nvPr/>
          </p:nvSpPr>
          <p:spPr>
            <a:xfrm>
              <a:off x="3314106" y="3795164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FC181689-E571-4175-9F99-A7FDAB9A2807}"/>
              </a:ext>
            </a:extLst>
          </p:cNvPr>
          <p:cNvGrpSpPr/>
          <p:nvPr/>
        </p:nvGrpSpPr>
        <p:grpSpPr>
          <a:xfrm>
            <a:off x="5979838" y="1334969"/>
            <a:ext cx="3769766" cy="2776694"/>
            <a:chOff x="8220503" y="3948386"/>
            <a:chExt cx="3769766" cy="2776694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46" name="Elipse 45">
                  <a:extLst>
                    <a:ext uri="{FF2B5EF4-FFF2-40B4-BE49-F238E27FC236}">
                      <a16:creationId xmlns:a16="http://schemas.microsoft.com/office/drawing/2014/main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5" name="Picture 2" descr="ícone Servidor Livre de Windows 8 Icon">
                <a:extLst>
                  <a:ext uri="{FF2B5EF4-FFF2-40B4-BE49-F238E27FC236}">
                    <a16:creationId xmlns:a16="http://schemas.microsoft.com/office/drawing/2014/main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48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CaixaDeTexto 151">
              <a:extLst>
                <a:ext uri="{FF2B5EF4-FFF2-40B4-BE49-F238E27FC236}">
                  <a16:creationId xmlns:a16="http://schemas.microsoft.com/office/drawing/2014/main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2" name="CaixaDeTexto 116">
            <a:extLst>
              <a:ext uri="{FF2B5EF4-FFF2-40B4-BE49-F238E27FC236}">
                <a16:creationId xmlns:a16="http://schemas.microsoft.com/office/drawing/2014/main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73" name="CaixaDeTexto 117">
            <a:extLst>
              <a:ext uri="{FF2B5EF4-FFF2-40B4-BE49-F238E27FC236}">
                <a16:creationId xmlns:a16="http://schemas.microsoft.com/office/drawing/2014/main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643677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5716982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575E8FC2-BBB0-459C-875E-F36E5BF48623}"/>
              </a:ext>
            </a:extLst>
          </p:cNvPr>
          <p:cNvGrpSpPr/>
          <p:nvPr/>
        </p:nvGrpSpPr>
        <p:grpSpPr>
          <a:xfrm>
            <a:off x="10420356" y="2999560"/>
            <a:ext cx="1023037" cy="666654"/>
            <a:chOff x="5844500" y="1107466"/>
            <a:chExt cx="1695449" cy="1113232"/>
          </a:xfrm>
        </p:grpSpPr>
        <p:pic>
          <p:nvPicPr>
            <p:cNvPr id="69" name="Picture 18">
              <a:extLst>
                <a:ext uri="{FF2B5EF4-FFF2-40B4-BE49-F238E27FC236}">
                  <a16:creationId xmlns:a16="http://schemas.microsoft.com/office/drawing/2014/main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695449" cy="359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6" name="Picture 8" descr="Google Chrome Logo - PNG e Vetor - Download de Logo">
                  <a:extLst>
                    <a:ext uri="{FF2B5EF4-FFF2-40B4-BE49-F238E27FC236}">
                      <a16:creationId xmlns:a16="http://schemas.microsoft.com/office/drawing/2014/main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10">
                  <a:extLst>
                    <a:ext uri="{FF2B5EF4-FFF2-40B4-BE49-F238E27FC236}">
                      <a16:creationId xmlns:a16="http://schemas.microsoft.com/office/drawing/2014/main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2">
                  <a:extLst>
                    <a:ext uri="{FF2B5EF4-FFF2-40B4-BE49-F238E27FC236}">
                      <a16:creationId xmlns:a16="http://schemas.microsoft.com/office/drawing/2014/main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6" descr="Foto 2 - Notebook Compaq Presario CQ-25 4GB 120GB SSD 14''">
                  <a:extLst>
                    <a:ext uri="{FF2B5EF4-FFF2-40B4-BE49-F238E27FC236}">
                      <a16:creationId xmlns:a16="http://schemas.microsoft.com/office/drawing/2014/main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8" descr="Hand Graving Smartphone free vector icons designed by Freepik | Mobile icon,  Free icons, Phone icon">
                  <a:extLst>
                    <a:ext uri="{FF2B5EF4-FFF2-40B4-BE49-F238E27FC236}">
                      <a16:creationId xmlns:a16="http://schemas.microsoft.com/office/drawing/2014/main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8" descr="Homem do usuário 3 Ícone - Download Grátis, PNG e Vetores">
                  <a:extLst>
                    <a:ext uri="{FF2B5EF4-FFF2-40B4-BE49-F238E27FC236}">
                      <a16:creationId xmlns:a16="http://schemas.microsoft.com/office/drawing/2014/main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0">
                  <a:extLst>
                    <a:ext uri="{FF2B5EF4-FFF2-40B4-BE49-F238E27FC236}">
                      <a16:creationId xmlns:a16="http://schemas.microsoft.com/office/drawing/2014/main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4">
                  <a:extLst>
                    <a:ext uri="{FF2B5EF4-FFF2-40B4-BE49-F238E27FC236}">
                      <a16:creationId xmlns:a16="http://schemas.microsoft.com/office/drawing/2014/main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67" name="CaixaDeTexto 151">
                <a:extLst>
                  <a:ext uri="{FF2B5EF4-FFF2-40B4-BE49-F238E27FC236}">
                    <a16:creationId xmlns:a16="http://schemas.microsoft.com/office/drawing/2014/main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94" name="Picture 14" descr="Wifi icon - Free download on Iconfinder">
              <a:extLst>
                <a:ext uri="{FF2B5EF4-FFF2-40B4-BE49-F238E27FC236}">
                  <a16:creationId xmlns:a16="http://schemas.microsoft.com/office/drawing/2014/main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9043579-7D97-4394-91F7-26B2A08C1DB6}"/>
              </a:ext>
            </a:extLst>
          </p:cNvPr>
          <p:cNvGrpSpPr/>
          <p:nvPr/>
        </p:nvGrpSpPr>
        <p:grpSpPr>
          <a:xfrm>
            <a:off x="184574" y="1318578"/>
            <a:ext cx="3769766" cy="2762763"/>
            <a:chOff x="807336" y="1318578"/>
            <a:chExt cx="3769766" cy="276276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7" name="Picture 4" descr="Roteador wi-fi - ícones de computador grátis">
                  <a:extLst>
                    <a:ext uri="{FF2B5EF4-FFF2-40B4-BE49-F238E27FC236}">
                      <a16:creationId xmlns:a16="http://schemas.microsoft.com/office/drawing/2014/main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CaixaDeTexto 151">
                <a:extLst>
                  <a:ext uri="{FF2B5EF4-FFF2-40B4-BE49-F238E27FC236}">
                    <a16:creationId xmlns:a16="http://schemas.microsoft.com/office/drawing/2014/main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95" name="Picture 14" descr="Wifi icon - Free download on Iconfinder">
              <a:extLst>
                <a:ext uri="{FF2B5EF4-FFF2-40B4-BE49-F238E27FC236}">
                  <a16:creationId xmlns:a16="http://schemas.microsoft.com/office/drawing/2014/main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Retângulo 64">
            <a:extLst>
              <a:ext uri="{FF2B5EF4-FFF2-40B4-BE49-F238E27FC236}">
                <a16:creationId xmlns:a16="http://schemas.microsoft.com/office/drawing/2014/main" id="{FF5520B2-B55B-4160-BD2C-6816372B6F26}"/>
              </a:ext>
            </a:extLst>
          </p:cNvPr>
          <p:cNvSpPr/>
          <p:nvPr/>
        </p:nvSpPr>
        <p:spPr>
          <a:xfrm>
            <a:off x="4220459" y="1790463"/>
            <a:ext cx="1509671" cy="1293584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57E40E03-0DB0-4A5B-BAD9-E864EC80DA3D}"/>
              </a:ext>
            </a:extLst>
          </p:cNvPr>
          <p:cNvCxnSpPr>
            <a:cxnSpLocks/>
          </p:cNvCxnSpPr>
          <p:nvPr/>
        </p:nvCxnSpPr>
        <p:spPr>
          <a:xfrm>
            <a:off x="9752022" y="2333349"/>
            <a:ext cx="3953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tângulo 78">
            <a:extLst>
              <a:ext uri="{FF2B5EF4-FFF2-40B4-BE49-F238E27FC236}">
                <a16:creationId xmlns:a16="http://schemas.microsoft.com/office/drawing/2014/main" id="{39DD919F-1C62-4E50-B7F6-8A531C775F00}"/>
              </a:ext>
            </a:extLst>
          </p:cNvPr>
          <p:cNvSpPr/>
          <p:nvPr/>
        </p:nvSpPr>
        <p:spPr>
          <a:xfrm>
            <a:off x="10050571" y="1474462"/>
            <a:ext cx="1632681" cy="1085772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id="{C26FA307-6951-4B9F-BEBD-55CBA4EB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38" y="1873344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JS Ícone - Download Grátis, PNG e Vetores">
            <a:extLst>
              <a:ext uri="{FF2B5EF4-FFF2-40B4-BE49-F238E27FC236}">
                <a16:creationId xmlns:a16="http://schemas.microsoft.com/office/drawing/2014/main" id="{C8A7CDBD-8431-403F-AAD0-94ADA7F11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94" y="2953817"/>
            <a:ext cx="884084" cy="88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15A1F8E2-4302-4A4E-88BC-4B363EA7ED15}"/>
              </a:ext>
            </a:extLst>
          </p:cNvPr>
          <p:cNvCxnSpPr>
            <a:cxnSpLocks/>
          </p:cNvCxnSpPr>
          <p:nvPr/>
        </p:nvCxnSpPr>
        <p:spPr>
          <a:xfrm flipV="1">
            <a:off x="3938424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id="{E904A060-7F03-4E79-878E-E70204073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39" y="1557505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NodeJS Ícone - Download Grátis, PNG e Vetores">
            <a:extLst>
              <a:ext uri="{FF2B5EF4-FFF2-40B4-BE49-F238E27FC236}">
                <a16:creationId xmlns:a16="http://schemas.microsoft.com/office/drawing/2014/main" id="{B4C62907-BC6A-4686-BBD3-02EEF8593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3" b="25390"/>
          <a:stretch/>
        </p:blipFill>
        <p:spPr bwMode="auto">
          <a:xfrm>
            <a:off x="10393002" y="1023252"/>
            <a:ext cx="884084" cy="4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CaixaDeTexto 83">
            <a:extLst>
              <a:ext uri="{FF2B5EF4-FFF2-40B4-BE49-F238E27FC236}">
                <a16:creationId xmlns:a16="http://schemas.microsoft.com/office/drawing/2014/main" id="{86440AA5-9A30-4004-93B1-8E3B9EAE5D5F}"/>
              </a:ext>
            </a:extLst>
          </p:cNvPr>
          <p:cNvSpPr txBox="1"/>
          <p:nvPr/>
        </p:nvSpPr>
        <p:spPr>
          <a:xfrm>
            <a:off x="9999312" y="2158944"/>
            <a:ext cx="17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Projeto-Site</a:t>
            </a:r>
            <a:r>
              <a:rPr lang="pt-BR" sz="140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(API)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45156584-81F1-45AD-9A4A-E49187E55545}"/>
              </a:ext>
            </a:extLst>
          </p:cNvPr>
          <p:cNvSpPr txBox="1"/>
          <p:nvPr/>
        </p:nvSpPr>
        <p:spPr>
          <a:xfrm>
            <a:off x="4089243" y="2475133"/>
            <a:ext cx="1755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(API)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Envia-dados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5DC7A5D-20D8-46E9-9EA5-ABBC02A3FB1C}"/>
              </a:ext>
            </a:extLst>
          </p:cNvPr>
          <p:cNvCxnSpPr>
            <a:cxnSpLocks/>
          </p:cNvCxnSpPr>
          <p:nvPr/>
        </p:nvCxnSpPr>
        <p:spPr>
          <a:xfrm flipV="1">
            <a:off x="10891539" y="2540144"/>
            <a:ext cx="0" cy="394044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51816EF0-2985-4DB6-8578-8ACFB598CB87}"/>
              </a:ext>
            </a:extLst>
          </p:cNvPr>
          <p:cNvCxnSpPr>
            <a:cxnSpLocks/>
          </p:cNvCxnSpPr>
          <p:nvPr/>
        </p:nvCxnSpPr>
        <p:spPr>
          <a:xfrm flipV="1">
            <a:off x="10891539" y="3666214"/>
            <a:ext cx="0" cy="294223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ixaDeTexto 151">
            <a:extLst>
              <a:ext uri="{FF2B5EF4-FFF2-40B4-BE49-F238E27FC236}">
                <a16:creationId xmlns:a16="http://schemas.microsoft.com/office/drawing/2014/main" id="{6327612E-E965-4000-9015-4FDF91384140}"/>
              </a:ext>
            </a:extLst>
          </p:cNvPr>
          <p:cNvSpPr txBox="1"/>
          <p:nvPr/>
        </p:nvSpPr>
        <p:spPr>
          <a:xfrm>
            <a:off x="2411031" y="5817722"/>
            <a:ext cx="397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endParaRPr lang="pt-BR" dirty="0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C0A34FFF-79C7-4065-98D6-53706753055B}"/>
              </a:ext>
            </a:extLst>
          </p:cNvPr>
          <p:cNvSpPr txBox="1"/>
          <p:nvPr/>
        </p:nvSpPr>
        <p:spPr>
          <a:xfrm>
            <a:off x="2101274" y="6055638"/>
            <a:ext cx="464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DHT11 (temperatura e umidade) e LM35 (temperatura)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300618"/>
              </p:ext>
            </p:extLst>
          </p:nvPr>
        </p:nvGraphicFramePr>
        <p:xfrm>
          <a:off x="1759975" y="1255215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:a16="http://schemas.microsoft.com/office/drawing/2014/main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:a16="http://schemas.microsoft.com/office/drawing/2014/main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:a16="http://schemas.microsoft.com/office/drawing/2014/main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Descrição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776</Words>
  <Application>Microsoft Office PowerPoint</Application>
  <PresentationFormat>Widescreen</PresentationFormat>
  <Paragraphs>309</Paragraphs>
  <Slides>23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THAIS CAMPOS DE OLIVEIRA</cp:lastModifiedBy>
  <cp:revision>97</cp:revision>
  <dcterms:created xsi:type="dcterms:W3CDTF">2021-04-19T23:05:58Z</dcterms:created>
  <dcterms:modified xsi:type="dcterms:W3CDTF">2021-05-20T15:06:23Z</dcterms:modified>
</cp:coreProperties>
</file>